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872FF-9390-4282-8F4E-1D5688BBB390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1F268-59DF-4620-83AF-2332FDB0C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/index.php?title=%E0%A6%87%E0%A6%9B%E0%A6%BE%E0%A6%AE%E0%A6%A4%E0%A7%80_(%E0%A6%89%E0%A6%AA%E0%A6%A8%E0%A7%8D%E0%A6%AF%E0%A6%BE%E0%A6%B8)&amp;action=edit&amp;section=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/index.php?title=%E0%A6%87%E0%A6%9B%E0%A6%BE%E0%A6%AE%E0%A6%A4%E0%A7%80_(%E0%A6%89%E0%A6%AA%E0%A6%A8%E0%A7%8D%E0%A6%AF%E0%A6%BE%E0%A6%B8)&amp;action=edit&amp;section=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/index.php?title=%E0%A6%87%E0%A6%9B%E0%A6%BE%E0%A6%AE%E0%A6%A4%E0%A7%80_(%E0%A6%89%E0%A6%AA%E0%A6%A8%E0%A7%8D%E0%A6%AF%E0%A6%BE%E0%A6%B8)&amp;action=edit&amp;section=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PURNEA UNIVERSITY</a:t>
            </a:r>
            <a:br>
              <a:rPr lang="en-IN" dirty="0" smtClean="0"/>
            </a:br>
            <a:r>
              <a:rPr lang="en-IN" dirty="0" smtClean="0"/>
              <a:t>PURNEA COLLEGE,PURNEA</a:t>
            </a:r>
            <a:br>
              <a:rPr lang="en-IN" dirty="0" smtClean="0"/>
            </a:br>
            <a:r>
              <a:rPr lang="en-IN" dirty="0" smtClean="0"/>
              <a:t>DEPT.OF BENGALI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NAME- MASUD ALI DEWAN</a:t>
            </a:r>
            <a:br>
              <a:rPr lang="en-IN" dirty="0" smtClean="0"/>
            </a:br>
            <a:r>
              <a:rPr lang="en-IN" dirty="0" smtClean="0"/>
              <a:t>SLIDE FOR MONTH OF APRIL</a:t>
            </a:r>
            <a:br>
              <a:rPr lang="en-IN" dirty="0" smtClean="0"/>
            </a:br>
            <a:r>
              <a:rPr lang="en-IN" dirty="0" smtClean="0"/>
              <a:t>PG  SEMESTER  IV</a:t>
            </a:r>
            <a:br>
              <a:rPr lang="en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ELECTIVE COURSE- 1(PAPER-XVIII)</a:t>
            </a:r>
            <a:br>
              <a:rPr lang="en-IN" dirty="0" smtClean="0"/>
            </a:br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smtClean="0"/>
              <a:t>   TOPIC-NODI </a:t>
            </a:r>
            <a:r>
              <a:rPr lang="en-IN" dirty="0" smtClean="0"/>
              <a:t>O BANNGLA UPANYAS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জীবনের</a:t>
            </a:r>
            <a:r>
              <a:rPr lang="en-US" dirty="0" smtClean="0"/>
              <a:t> </a:t>
            </a:r>
            <a:r>
              <a:rPr lang="en-US" dirty="0" err="1" smtClean="0"/>
              <a:t>গভীর</a:t>
            </a:r>
            <a:r>
              <a:rPr lang="en-US" dirty="0" smtClean="0"/>
              <a:t> </a:t>
            </a:r>
            <a:r>
              <a:rPr lang="en-US" dirty="0" err="1" smtClean="0"/>
              <a:t>উপলব্ধি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n-IN" dirty="0"/>
              <a:t>জীবনের গভীর উপলব্ধি[</a:t>
            </a:r>
            <a:r>
              <a:rPr lang="bn-IN" dirty="0">
                <a:hlinkClick r:id="rId2" tooltip="অনুচ্ছেদ সম্পাদনা: জীবনের গভীর উপলব্ধি"/>
              </a:rPr>
              <a:t>সম্পাদনা</a:t>
            </a:r>
            <a:r>
              <a:rPr lang="bn-IN" dirty="0"/>
              <a:t>]</a:t>
            </a:r>
          </a:p>
          <a:p>
            <a:r>
              <a:rPr lang="bn-IN" dirty="0"/>
              <a:t>উপন্যাসের শেষাংশে কাহিনীর প্রধান চরিত্রের মুখ থেকে লেখক জীবনের গভীর সত্য ব্যক্ত করান,</a:t>
            </a:r>
          </a:p>
          <a:p>
            <a:r>
              <a:rPr lang="bn-IN" b="1" dirty="0"/>
              <a:t>“</a:t>
            </a:r>
            <a:r>
              <a:rPr lang="bn-IN" dirty="0" smtClean="0"/>
              <a:t>এইটুকু জেনেচি, বিলাসিতা যেখানে, বাড়তি যেখানে, সেখানেই পাপ, সেখানেই আবর্জনা। আত্মা সেখানে মলিন। চৈতন্যদেব কি সাধে রঘুনাথ দাসকে উপদেশ দিয়েছিলেন, 'ভালো নাহি খাবে আর ভালো নাহি পরিবে!' </a:t>
            </a:r>
            <a:br>
              <a:rPr lang="bn-IN" dirty="0" smtClean="0"/>
            </a:br>
            <a:r>
              <a:rPr lang="bn-IN" dirty="0" smtClean="0"/>
              <a:t>আমার খোকা যদি বাঁচে, সে অন্যভাবে জীবনযাপন করবে। নির্লোভ হবে। সরল, ধার্মিক, সত্যপরায়ণ হবে। যদি সে ভগবানকে জানতে চায়, তবে সরলতা ও দীনতার মধ্যে ওকে জীবনযাপন করতে হবে। মলিন বিষয়াসক্ত মনে ভগবদ্দর্শন হয় না। আমি ওকে সেইভাবে মানুষ করবো।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জীবনের</a:t>
            </a:r>
            <a:r>
              <a:rPr lang="en-US" dirty="0" smtClean="0"/>
              <a:t> </a:t>
            </a:r>
            <a:r>
              <a:rPr lang="en-US" dirty="0" err="1" smtClean="0"/>
              <a:t>গভীর</a:t>
            </a:r>
            <a:r>
              <a:rPr lang="en-US" dirty="0" smtClean="0"/>
              <a:t> </a:t>
            </a:r>
            <a:r>
              <a:rPr lang="en-US" dirty="0" err="1" smtClean="0"/>
              <a:t>উপলব্ধি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n-IN" dirty="0"/>
              <a:t>জীবনের গভীর উপলব্ধি[</a:t>
            </a:r>
            <a:r>
              <a:rPr lang="bn-IN" dirty="0">
                <a:hlinkClick r:id="rId2" tooltip="অনুচ্ছেদ সম্পাদনা: জীবনের গভীর উপলব্ধি"/>
              </a:rPr>
              <a:t>সম্পাদনা</a:t>
            </a:r>
            <a:r>
              <a:rPr lang="bn-IN" dirty="0"/>
              <a:t>]</a:t>
            </a:r>
          </a:p>
          <a:p>
            <a:pPr>
              <a:buNone/>
            </a:pPr>
            <a:endParaRPr lang="bn-IN" smtClean="0"/>
          </a:p>
          <a:p>
            <a:pPr>
              <a:buNone/>
            </a:pPr>
            <a:r>
              <a:rPr lang="bn-IN" smtClean="0"/>
              <a:t>১- উপন্যাসের </a:t>
            </a:r>
            <a:r>
              <a:rPr lang="bn-IN" dirty="0"/>
              <a:t>শেষাংশে কাহিনীর প্রধান চরিত্রের মুখ থেকে লেখক জীবনের গভীর সত্য ব্যক্ত করান,</a:t>
            </a:r>
          </a:p>
          <a:p>
            <a:r>
              <a:rPr lang="bn-IN" b="1" dirty="0"/>
              <a:t>“</a:t>
            </a:r>
            <a:r>
              <a:rPr lang="bn-IN" dirty="0" smtClean="0"/>
              <a:t>এইটুকু জেনেচি, বিলাসিতা যেখানে, বাড়তি যেখানে, সেখানেই পাপ, সেখানেই আবর্জনা। আত্মা সেখানে মলিন। চৈতন্যদেব কি সাধে রঘুনাথ দাসকে উপদেশ দিয়েছিলেন, 'ভালো নাহি খাবে আর ভালো নাহি পরিবে!' </a:t>
            </a:r>
            <a:br>
              <a:rPr lang="bn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জীবনের</a:t>
            </a:r>
            <a:r>
              <a:rPr lang="en-US" dirty="0" smtClean="0"/>
              <a:t> </a:t>
            </a:r>
            <a:r>
              <a:rPr lang="en-US" dirty="0" err="1" smtClean="0"/>
              <a:t>গভীর</a:t>
            </a:r>
            <a:r>
              <a:rPr lang="en-US" dirty="0" smtClean="0"/>
              <a:t> </a:t>
            </a:r>
            <a:r>
              <a:rPr lang="en-US" dirty="0" err="1" smtClean="0"/>
              <a:t>উপলব্ধি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n-IN" dirty="0"/>
              <a:t>জীবনের গভীর উপলব্ধি[</a:t>
            </a:r>
            <a:r>
              <a:rPr lang="bn-IN" dirty="0">
                <a:hlinkClick r:id="rId2" tooltip="অনুচ্ছেদ সম্পাদনা: জীবনের গভীর উপলব্ধি"/>
              </a:rPr>
              <a:t>সম্পাদনা</a:t>
            </a:r>
            <a:r>
              <a:rPr lang="bn-IN" dirty="0"/>
              <a:t>]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   ২- আত্মা সেখানে মলিন। চৈতন্যদেব কি সাধে রঘুনাথ দাসকে উপদেশ দিয়েছিলেন, 'ভালো নাহি খাবে আর ভালো নাহি পরিবে!' </a:t>
            </a:r>
            <a:br>
              <a:rPr lang="bn-IN" dirty="0" smtClean="0"/>
            </a:br>
            <a:r>
              <a:rPr lang="bn-IN" dirty="0" smtClean="0"/>
              <a:t>আমার খোকা যদি বাঁচে, সে অন্যভাবে জীবনযাপন করবে। নির্লোভ হবে। সরল, ধার্মিক, সত্যপরায়ণ হবে। যদি সে ভগবানকে জানতে চায়, তবে সরলতা ও দীনতার মধ্যে ওকে জীবনযাপন করতে হবে। মলিন বিষয়াসক্ত মনে ভগবদ্দর্শন হয় না। আমি ওকে সেইভাবে মানুষ করবো।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PURNEA UNIVERSITY PURNEA COLLEGE,PURNEA DEPT.OF BENGALI  NAME- MASUD ALI DEWAN SLIDE FOR MONTH OF APRIL PG  SEMESTER  IV </vt:lpstr>
      <vt:lpstr>PowerPoint Presentation</vt:lpstr>
      <vt:lpstr>জীবনের গভীর উপলব্ধি </vt:lpstr>
      <vt:lpstr>জীবনের গভীর উপলব্ধি </vt:lpstr>
      <vt:lpstr>জীবনের গভীর উপলব্ধি </vt:lpstr>
    </vt:vector>
  </TitlesOfParts>
  <Company>rakesk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</cp:lastModifiedBy>
  <cp:revision>4</cp:revision>
  <dcterms:created xsi:type="dcterms:W3CDTF">2020-04-07T05:48:42Z</dcterms:created>
  <dcterms:modified xsi:type="dcterms:W3CDTF">2020-04-26T05:53:30Z</dcterms:modified>
</cp:coreProperties>
</file>